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notesMasterIdLst>
    <p:notesMasterId r:id="rId16"/>
  </p:notesMasterIdLst>
  <p:sldIdLst>
    <p:sldId id="256" r:id="rId2"/>
    <p:sldId id="267" r:id="rId3"/>
    <p:sldId id="257" r:id="rId4"/>
    <p:sldId id="258" r:id="rId5"/>
    <p:sldId id="259" r:id="rId6"/>
    <p:sldId id="261" r:id="rId7"/>
    <p:sldId id="260" r:id="rId8"/>
    <p:sldId id="262" r:id="rId9"/>
    <p:sldId id="264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FF94011-1F56-4D3B-8F7B-2488D69E0DE0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CE4264-C64D-4B23-ADD1-37CAD120B30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132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E98DE-738A-40FC-B711-B5DC95A4BB78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1534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E98DE-738A-40FC-B711-B5DC95A4BB78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1534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E98DE-738A-40FC-B711-B5DC95A4BB78}" type="slidenum">
              <a:rPr lang="fa-IR" smtClean="0"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153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520" y="6381328"/>
            <a:ext cx="2895600" cy="365125"/>
          </a:xfrm>
        </p:spPr>
        <p:txBody>
          <a:bodyPr/>
          <a:lstStyle>
            <a:lvl1pPr>
              <a:defRPr sz="1400">
                <a:solidFill>
                  <a:schemeClr val="accent1">
                    <a:lumMod val="75000"/>
                  </a:schemeClr>
                </a:solidFill>
                <a:cs typeface="B Zar" panose="00000400000000000000" pitchFamily="2" charset="-78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35896" y="6381328"/>
            <a:ext cx="2133600" cy="365125"/>
          </a:xfrm>
        </p:spPr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54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110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79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>
            <a:lvl1pPr>
              <a:defRPr sz="1400">
                <a:solidFill>
                  <a:schemeClr val="accent1">
                    <a:lumMod val="75000"/>
                  </a:schemeClr>
                </a:solidFill>
                <a:cs typeface="B Zar" panose="00000400000000000000" pitchFamily="2" charset="-78"/>
              </a:defRPr>
            </a:lvl1pPr>
          </a:lstStyle>
          <a:p>
            <a:r>
              <a:rPr lang="fa-IR" dirty="0" smtClean="0"/>
              <a:t>مدیریت فناوری اطلاعات دانشگاه بوعلی سینا</a:t>
            </a:r>
          </a:p>
          <a:p>
            <a:endParaRPr lang="fa-I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7904" y="6381328"/>
            <a:ext cx="2133600" cy="365125"/>
          </a:xfrm>
        </p:spPr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3931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1734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684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9050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418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8234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5058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8440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endParaRPr lang="fa-I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12C48-AA6D-4194-BB6C-69FEBEE304D2}" type="datetimeFigureOut">
              <a:rPr lang="fa-IR" smtClean="0"/>
              <a:t>09/18/1440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DB66F-966D-4C29-8F39-311F60AB8B7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7886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B Zar" panose="00000400000000000000" pitchFamily="2" charset="-78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B Zar" panose="00000400000000000000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ct.basu.ac.ir/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parat.com/basu_ir" TargetMode="External"/><Relationship Id="rId4" Type="http://schemas.openxmlformats.org/officeDocument/2006/relationships/hyperlink" Target="http://ict.basu.ac.ir/edu.asp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4544" y="-99392"/>
            <a:ext cx="10402450" cy="69485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904" y="1484784"/>
            <a:ext cx="7772400" cy="1470025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rPr>
              <a:t>راهنمای تنظیم ایمیل روی گوشی اندروید</a:t>
            </a:r>
            <a:endParaRPr lang="fa-IR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386993"/>
            <a:ext cx="1575618" cy="15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88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a-IR" sz="2400" dirty="0" smtClean="0">
                <a:cs typeface="B Titr" panose="00000700000000000000" pitchFamily="2" charset="-78"/>
              </a:rPr>
              <a:t>9) بخش </a:t>
            </a:r>
            <a:r>
              <a:rPr lang="en-US" sz="2400" dirty="0" smtClean="0">
                <a:cs typeface="B Titr" panose="00000700000000000000" pitchFamily="2" charset="-78"/>
              </a:rPr>
              <a:t>OUTGOING SERVER</a:t>
            </a:r>
            <a:r>
              <a:rPr lang="fa-IR" sz="2400" dirty="0" smtClean="0">
                <a:cs typeface="B Titr" panose="00000700000000000000" pitchFamily="2" charset="-78"/>
              </a:rPr>
              <a:t> را طبق تصویر تکمیل و سپس </a:t>
            </a:r>
            <a:r>
              <a:rPr lang="fa-IR" sz="2400" dirty="0">
                <a:cs typeface="B Titr" panose="00000700000000000000" pitchFamily="2" charset="-78"/>
              </a:rPr>
              <a:t> </a:t>
            </a:r>
            <a:r>
              <a:rPr lang="en-US" sz="2400" dirty="0" smtClean="0">
                <a:cs typeface="B Titr" panose="00000700000000000000" pitchFamily="2" charset="-78"/>
              </a:rPr>
              <a:t>SIGNIN</a:t>
            </a:r>
            <a:r>
              <a:rPr lang="fa-IR" sz="2400" dirty="0" smtClean="0">
                <a:cs typeface="B Titr" panose="00000700000000000000" pitchFamily="2" charset="-78"/>
              </a:rPr>
              <a:t> را انتخاب نمایید</a:t>
            </a:r>
            <a:endParaRPr lang="fa-IR" sz="24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073" y="1600200"/>
            <a:ext cx="2545854" cy="4525963"/>
          </a:xfrm>
        </p:spPr>
      </p:pic>
      <p:sp>
        <p:nvSpPr>
          <p:cNvPr id="11" name="Left Arrow 10"/>
          <p:cNvSpPr/>
          <p:nvPr/>
        </p:nvSpPr>
        <p:spPr>
          <a:xfrm rot="10800000">
            <a:off x="2411760" y="3068960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0" name="Oval 9"/>
          <p:cNvSpPr/>
          <p:nvPr/>
        </p:nvSpPr>
        <p:spPr>
          <a:xfrm>
            <a:off x="5004048" y="5661248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9" name="Rectangle 8"/>
          <p:cNvSpPr/>
          <p:nvPr/>
        </p:nvSpPr>
        <p:spPr>
          <a:xfrm>
            <a:off x="3275856" y="2420888"/>
            <a:ext cx="2160240" cy="16561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Left Arrow 14"/>
          <p:cNvSpPr/>
          <p:nvPr/>
        </p:nvSpPr>
        <p:spPr>
          <a:xfrm>
            <a:off x="6012160" y="5697252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4805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B Titr" panose="00000700000000000000" pitchFamily="2" charset="-78"/>
              </a:rPr>
              <a:t>10)</a:t>
            </a:r>
            <a:r>
              <a:rPr lang="fa-IR" dirty="0">
                <a:cs typeface="B Titr" panose="00000700000000000000" pitchFamily="2" charset="-78"/>
              </a:rPr>
              <a:t> اکانت شما آماده استفاده می باشد</a:t>
            </a:r>
            <a:br>
              <a:rPr lang="fa-IR" dirty="0">
                <a:cs typeface="B Titr" panose="00000700000000000000" pitchFamily="2" charset="-78"/>
              </a:rPr>
            </a:b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1331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073" y="1268760"/>
            <a:ext cx="2545854" cy="4525963"/>
          </a:xfrm>
        </p:spPr>
      </p:pic>
      <p:sp>
        <p:nvSpPr>
          <p:cNvPr id="5" name="Left Arrow 4"/>
          <p:cNvSpPr/>
          <p:nvPr/>
        </p:nvSpPr>
        <p:spPr>
          <a:xfrm rot="10800000">
            <a:off x="2302709" y="3368392"/>
            <a:ext cx="862584" cy="479213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Oval 5"/>
          <p:cNvSpPr/>
          <p:nvPr/>
        </p:nvSpPr>
        <p:spPr>
          <a:xfrm>
            <a:off x="3298158" y="3313584"/>
            <a:ext cx="648072" cy="5856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5786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412776"/>
            <a:ext cx="2545854" cy="4525963"/>
          </a:xfrm>
        </p:spPr>
      </p:pic>
    </p:spTree>
    <p:extLst>
      <p:ext uri="{BB962C8B-B14F-4D97-AF65-F5344CB8AC3E}">
        <p14:creationId xmlns:p14="http://schemas.microsoft.com/office/powerpoint/2010/main" val="3384933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8" y="-99392"/>
            <a:ext cx="9144000" cy="6957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لینکهای مفید</a:t>
            </a: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dirty="0" smtClean="0"/>
              <a:t>1- آدرس سایت مدیریت فاوا </a:t>
            </a: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http://ict.basu.ac.ir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pPr marL="0" indent="0">
              <a:buNone/>
            </a:pPr>
            <a:r>
              <a:rPr lang="fa-IR" sz="2400" dirty="0" smtClean="0"/>
              <a:t>2- آدرس ایمیل پشتیبانی مدیریت فاوا </a:t>
            </a:r>
          </a:p>
          <a:p>
            <a:pPr marL="0" indent="0">
              <a:buNone/>
            </a:pPr>
            <a:r>
              <a:rPr lang="en-US" sz="2400" dirty="0" smtClean="0"/>
              <a:t>support@basu.ac.ir</a:t>
            </a:r>
            <a:endParaRPr lang="fa-IR" sz="2400" dirty="0" smtClean="0"/>
          </a:p>
          <a:p>
            <a:pPr marL="0" indent="0">
              <a:buNone/>
            </a:pPr>
            <a:r>
              <a:rPr lang="fa-IR" sz="2400" dirty="0" smtClean="0"/>
              <a:t>3- آدرس مطالب آموزشی و فایل های پاورپوینت کارگاه آموزشی ایمیل  </a:t>
            </a:r>
            <a:r>
              <a:rPr lang="en-US" sz="2400" dirty="0">
                <a:hlinkClick r:id="rId4"/>
              </a:rPr>
              <a:t>http://ict.basu.ac.ir/edu.aspx</a:t>
            </a:r>
            <a:endParaRPr lang="fa-IR" sz="2400" dirty="0"/>
          </a:p>
          <a:p>
            <a:pPr marL="0" indent="0">
              <a:buNone/>
            </a:pPr>
            <a:r>
              <a:rPr lang="fa-IR" sz="2400" dirty="0" smtClean="0"/>
              <a:t>4- آدرس سایت آپارات دانشگاه بوعلی سینا</a:t>
            </a:r>
          </a:p>
          <a:p>
            <a:pPr marL="0" indent="0">
              <a:buNone/>
            </a:pPr>
            <a:r>
              <a:rPr lang="en-US" sz="2800" dirty="0">
                <a:hlinkClick r:id="rId5"/>
              </a:rPr>
              <a:t>https://</a:t>
            </a:r>
            <a:r>
              <a:rPr lang="en-US" sz="2800" dirty="0" smtClean="0">
                <a:hlinkClick r:id="rId5"/>
              </a:rPr>
              <a:t>www.aparat.com/basu_ir</a:t>
            </a:r>
            <a:endParaRPr lang="fa-IR" sz="2800" dirty="0" smtClean="0"/>
          </a:p>
          <a:p>
            <a:pPr marL="0" indent="0">
              <a:buNone/>
            </a:pPr>
            <a:endParaRPr lang="fa-IR" sz="2800" dirty="0" smtClean="0"/>
          </a:p>
          <a:p>
            <a:pPr marL="0" indent="0">
              <a:buNone/>
            </a:pPr>
            <a:endParaRPr lang="fa-IR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fa-I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 smtClean="0"/>
              <a:t>مدیریت فناوری اطلاعات دانشگاه بوعلی سینا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8582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dirty="0" smtClean="0"/>
              <a:t>1) آدرس ایمیل</a:t>
            </a:r>
          </a:p>
          <a:p>
            <a:pPr marL="0" indent="0">
              <a:buNone/>
            </a:pPr>
            <a:r>
              <a:rPr lang="fa-IR" dirty="0" smtClean="0"/>
              <a:t>2) نام کاربری (</a:t>
            </a:r>
            <a:r>
              <a:rPr lang="en-US" dirty="0" smtClean="0"/>
              <a:t>Username</a:t>
            </a:r>
            <a:r>
              <a:rPr lang="fa-IR" dirty="0" smtClean="0"/>
              <a:t>)</a:t>
            </a:r>
          </a:p>
          <a:p>
            <a:pPr marL="0" indent="0">
              <a:buNone/>
            </a:pPr>
            <a:r>
              <a:rPr lang="fa-IR" dirty="0" smtClean="0"/>
              <a:t>3) کلمه عبور(</a:t>
            </a:r>
            <a:r>
              <a:rPr lang="en-US" dirty="0" smtClean="0"/>
              <a:t>Password</a:t>
            </a:r>
            <a:r>
              <a:rPr lang="fa-IR" dirty="0" smtClean="0"/>
              <a:t>)</a:t>
            </a:r>
          </a:p>
          <a:p>
            <a:pPr marL="0" indent="0">
              <a:buNone/>
            </a:pPr>
            <a:r>
              <a:rPr lang="fa-IR" dirty="0" smtClean="0"/>
              <a:t>4) اتصال اینترنت</a:t>
            </a:r>
            <a:endParaRPr lang="fa-I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1) قبل از شروع موارد زیر را چک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400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sz="1400" dirty="0">
              <a:cs typeface="B Zar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872"/>
            <a:ext cx="352839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86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487" y="1696244"/>
            <a:ext cx="2867025" cy="43338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2) </a:t>
            </a:r>
            <a:r>
              <a:rPr lang="en-US" dirty="0" smtClean="0">
                <a:cs typeface="B Titr" panose="00000700000000000000" pitchFamily="2" charset="-78"/>
              </a:rPr>
              <a:t>Apps</a:t>
            </a:r>
            <a:r>
              <a:rPr lang="fa-IR" dirty="0" smtClean="0">
                <a:cs typeface="B Titr" panose="00000700000000000000" pitchFamily="2" charset="-78"/>
              </a:rPr>
              <a:t> را انتخاب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400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sz="1400" dirty="0">
              <a:cs typeface="B Zar" panose="00000400000000000000" pitchFamily="2" charset="-78"/>
            </a:endParaRPr>
          </a:p>
        </p:txBody>
      </p:sp>
      <p:sp>
        <p:nvSpPr>
          <p:cNvPr id="7" name="Oval 6"/>
          <p:cNvSpPr/>
          <p:nvPr/>
        </p:nvSpPr>
        <p:spPr>
          <a:xfrm>
            <a:off x="5220072" y="5229200"/>
            <a:ext cx="79208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Left Arrow 7"/>
          <p:cNvSpPr/>
          <p:nvPr/>
        </p:nvSpPr>
        <p:spPr>
          <a:xfrm>
            <a:off x="6084168" y="5373216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45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fa-IR" sz="3600" dirty="0" smtClean="0">
                <a:cs typeface="B Titr" panose="00000700000000000000" pitchFamily="2" charset="-78"/>
              </a:rPr>
              <a:t>3)</a:t>
            </a:r>
            <a:r>
              <a:rPr lang="en-US" sz="3600" dirty="0" smtClean="0">
                <a:cs typeface="B Titr" panose="00000700000000000000" pitchFamily="2" charset="-78"/>
              </a:rPr>
              <a:t>Settings</a:t>
            </a:r>
            <a:r>
              <a:rPr lang="fa-IR" sz="3600" dirty="0" smtClean="0">
                <a:cs typeface="B Titr" panose="00000700000000000000" pitchFamily="2" charset="-78"/>
              </a:rPr>
              <a:t> </a:t>
            </a:r>
            <a:r>
              <a:rPr lang="en-US" sz="3600" dirty="0" smtClean="0">
                <a:cs typeface="B Titr" panose="00000700000000000000" pitchFamily="2" charset="-78"/>
              </a:rPr>
              <a:t> </a:t>
            </a:r>
            <a:r>
              <a:rPr lang="fa-IR" sz="3600" dirty="0" smtClean="0">
                <a:cs typeface="B Titr" panose="00000700000000000000" pitchFamily="2" charset="-78"/>
              </a:rPr>
              <a:t>را انتخاب نمایید</a:t>
            </a:r>
            <a:endParaRPr lang="fa-IR" sz="3600" dirty="0">
              <a:cs typeface="B Titr" panose="00000700000000000000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587" y="1672431"/>
            <a:ext cx="2790825" cy="4381500"/>
          </a:xfrm>
        </p:spPr>
      </p:pic>
      <p:sp>
        <p:nvSpPr>
          <p:cNvPr id="7" name="Oval 6"/>
          <p:cNvSpPr/>
          <p:nvPr/>
        </p:nvSpPr>
        <p:spPr>
          <a:xfrm>
            <a:off x="3851920" y="4407036"/>
            <a:ext cx="720080" cy="7501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Left Arrow 7"/>
          <p:cNvSpPr/>
          <p:nvPr/>
        </p:nvSpPr>
        <p:spPr>
          <a:xfrm>
            <a:off x="4788024" y="4463688"/>
            <a:ext cx="1032116" cy="53477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3377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4) </a:t>
            </a:r>
            <a:r>
              <a:rPr lang="en-US" dirty="0" smtClean="0">
                <a:cs typeface="B Titr" panose="00000700000000000000" pitchFamily="2" charset="-78"/>
              </a:rPr>
              <a:t>Accounts</a:t>
            </a:r>
            <a:r>
              <a:rPr lang="fa-IR" dirty="0" smtClean="0">
                <a:cs typeface="B Titr" panose="00000700000000000000" pitchFamily="2" charset="-78"/>
              </a:rPr>
              <a:t> را انتخاب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073" y="1600200"/>
            <a:ext cx="2545854" cy="4525963"/>
          </a:xfrm>
        </p:spPr>
      </p:pic>
      <p:sp>
        <p:nvSpPr>
          <p:cNvPr id="10" name="Oval 9"/>
          <p:cNvSpPr/>
          <p:nvPr/>
        </p:nvSpPr>
        <p:spPr>
          <a:xfrm>
            <a:off x="3059832" y="4437112"/>
            <a:ext cx="1944216" cy="436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Left Arrow 10"/>
          <p:cNvSpPr/>
          <p:nvPr/>
        </p:nvSpPr>
        <p:spPr>
          <a:xfrm>
            <a:off x="5364088" y="4475252"/>
            <a:ext cx="936104" cy="39818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4412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000" dirty="0" smtClean="0">
                <a:cs typeface="B Titr" panose="00000700000000000000" pitchFamily="2" charset="-78"/>
              </a:rPr>
              <a:t>5) </a:t>
            </a:r>
            <a:r>
              <a:rPr lang="en-US" sz="4000" dirty="0"/>
              <a:t>Add </a:t>
            </a:r>
            <a:r>
              <a:rPr lang="en-US" sz="4000" dirty="0" smtClean="0"/>
              <a:t>Account</a:t>
            </a:r>
            <a:r>
              <a:rPr lang="fa-IR" sz="4000" dirty="0" smtClean="0"/>
              <a:t> </a:t>
            </a:r>
            <a:r>
              <a:rPr lang="fa-IR" sz="4000" dirty="0" smtClean="0">
                <a:cs typeface="B Titr" panose="00000700000000000000" pitchFamily="2" charset="-78"/>
              </a:rPr>
              <a:t>را انتخاب نمایید</a:t>
            </a:r>
            <a:endParaRPr lang="fa-IR" sz="40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537" y="1667669"/>
            <a:ext cx="2828925" cy="4391025"/>
          </a:xfrm>
        </p:spPr>
      </p:pic>
      <p:sp>
        <p:nvSpPr>
          <p:cNvPr id="11" name="Left Arrow 10"/>
          <p:cNvSpPr/>
          <p:nvPr/>
        </p:nvSpPr>
        <p:spPr>
          <a:xfrm>
            <a:off x="5040808" y="2085691"/>
            <a:ext cx="862584" cy="479213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4578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6) </a:t>
            </a:r>
            <a:r>
              <a:rPr lang="en-US" dirty="0" smtClean="0">
                <a:cs typeface="B Titr" panose="00000700000000000000" pitchFamily="2" charset="-78"/>
              </a:rPr>
              <a:t>Email</a:t>
            </a:r>
            <a:r>
              <a:rPr lang="fa-IR" dirty="0" smtClean="0">
                <a:cs typeface="B Titr" panose="00000700000000000000" pitchFamily="2" charset="-78"/>
              </a:rPr>
              <a:t> را انتخاب نمایید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350" y="1681956"/>
            <a:ext cx="2781300" cy="4362450"/>
          </a:xfrm>
        </p:spPr>
      </p:pic>
      <p:sp>
        <p:nvSpPr>
          <p:cNvPr id="10" name="Oval 9"/>
          <p:cNvSpPr/>
          <p:nvPr/>
        </p:nvSpPr>
        <p:spPr>
          <a:xfrm>
            <a:off x="3203848" y="2348880"/>
            <a:ext cx="1944216" cy="4363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Left Arrow 10"/>
          <p:cNvSpPr/>
          <p:nvPr/>
        </p:nvSpPr>
        <p:spPr>
          <a:xfrm>
            <a:off x="6085680" y="2337652"/>
            <a:ext cx="862584" cy="43564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4515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a-IR" sz="2400" dirty="0" smtClean="0">
                <a:cs typeface="B Titr" panose="00000700000000000000" pitchFamily="2" charset="-78"/>
              </a:rPr>
              <a:t>7) طبق تصویر آدرس ایمیل و پسورد را وارد نموده و </a:t>
            </a:r>
            <a:r>
              <a:rPr lang="en-US" sz="2400" dirty="0" smtClean="0">
                <a:cs typeface="B Titr" panose="00000700000000000000" pitchFamily="2" charset="-78"/>
              </a:rPr>
              <a:t>MANUAL SETUP</a:t>
            </a:r>
            <a:r>
              <a:rPr lang="fa-IR" sz="2400" dirty="0" smtClean="0">
                <a:cs typeface="B Titr" panose="00000700000000000000" pitchFamily="2" charset="-78"/>
              </a:rPr>
              <a:t> را انتخاب نمایید</a:t>
            </a:r>
            <a:endParaRPr lang="fa-IR" sz="24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820" y="1641267"/>
            <a:ext cx="2545854" cy="4525963"/>
          </a:xfrm>
        </p:spPr>
      </p:pic>
      <p:sp>
        <p:nvSpPr>
          <p:cNvPr id="11" name="Left Arrow 10"/>
          <p:cNvSpPr/>
          <p:nvPr/>
        </p:nvSpPr>
        <p:spPr>
          <a:xfrm rot="10800000">
            <a:off x="2195736" y="3904249"/>
            <a:ext cx="862584" cy="479213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0" name="Oval 9"/>
          <p:cNvSpPr/>
          <p:nvPr/>
        </p:nvSpPr>
        <p:spPr>
          <a:xfrm>
            <a:off x="3275856" y="3789040"/>
            <a:ext cx="144016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9" name="Left Arrow 8"/>
          <p:cNvSpPr/>
          <p:nvPr/>
        </p:nvSpPr>
        <p:spPr>
          <a:xfrm>
            <a:off x="5724128" y="2276872"/>
            <a:ext cx="712879" cy="297554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Left Arrow 11"/>
          <p:cNvSpPr/>
          <p:nvPr/>
        </p:nvSpPr>
        <p:spPr>
          <a:xfrm>
            <a:off x="5724128" y="2647096"/>
            <a:ext cx="712879" cy="297554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3419872" y="2276872"/>
            <a:ext cx="1440160" cy="66777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9262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2400" dirty="0" smtClean="0">
                <a:cs typeface="B Titr" panose="00000700000000000000" pitchFamily="2" charset="-78"/>
              </a:rPr>
              <a:t>8) بخش </a:t>
            </a:r>
            <a:r>
              <a:rPr lang="en-US" sz="2400" dirty="0" smtClean="0">
                <a:cs typeface="B Titr" panose="00000700000000000000" pitchFamily="2" charset="-78"/>
              </a:rPr>
              <a:t>INCOMING SERVER</a:t>
            </a:r>
            <a:r>
              <a:rPr lang="fa-IR" sz="2400" dirty="0" smtClean="0">
                <a:cs typeface="B Titr" panose="00000700000000000000" pitchFamily="2" charset="-78"/>
              </a:rPr>
              <a:t> را طبق تصویر تکمیل نمایید</a:t>
            </a:r>
            <a:endParaRPr lang="fa-IR" sz="2400" dirty="0">
              <a:cs typeface="B Titr" panose="00000700000000000000" pitchFamily="2" charset="-78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381328"/>
            <a:ext cx="2895600" cy="365125"/>
          </a:xfrm>
        </p:spPr>
        <p:txBody>
          <a:bodyPr/>
          <a:lstStyle/>
          <a:p>
            <a:r>
              <a:rPr lang="fa-IR" dirty="0" smtClean="0">
                <a:cs typeface="B Zar" panose="00000400000000000000" pitchFamily="2" charset="-78"/>
              </a:rPr>
              <a:t>مدیریت فناوری اطلاعات دانشگاه بوعلی سینا</a:t>
            </a:r>
            <a:endParaRPr lang="fa-IR" dirty="0">
              <a:cs typeface="B Zar" panose="00000400000000000000" pitchFamily="2" charset="-78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073" y="1600200"/>
            <a:ext cx="2545854" cy="4525963"/>
          </a:xfrm>
        </p:spPr>
      </p:pic>
      <p:sp>
        <p:nvSpPr>
          <p:cNvPr id="7" name="Rectangle 6"/>
          <p:cNvSpPr/>
          <p:nvPr/>
        </p:nvSpPr>
        <p:spPr>
          <a:xfrm>
            <a:off x="3347864" y="2155984"/>
            <a:ext cx="2160240" cy="2137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Left Arrow 7"/>
          <p:cNvSpPr/>
          <p:nvPr/>
        </p:nvSpPr>
        <p:spPr>
          <a:xfrm>
            <a:off x="6012160" y="3044520"/>
            <a:ext cx="648072" cy="36004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697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207</TotalTime>
  <Words>222</Words>
  <Application>Microsoft Office PowerPoint</Application>
  <PresentationFormat>On-screen Show (4:3)</PresentationFormat>
  <Paragraphs>38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Theme1</vt:lpstr>
      <vt:lpstr>راهنمای تنظیم ایمیل روی گوشی اندروید</vt:lpstr>
      <vt:lpstr>1) قبل از شروع موارد زیر را چک نمایید</vt:lpstr>
      <vt:lpstr>2) Apps را انتخاب نمایید</vt:lpstr>
      <vt:lpstr>3)Settings  را انتخاب نمایید</vt:lpstr>
      <vt:lpstr>4) Accounts را انتخاب نمایید</vt:lpstr>
      <vt:lpstr>5) Add Account را انتخاب نمایید</vt:lpstr>
      <vt:lpstr>6) Email را انتخاب نمایید</vt:lpstr>
      <vt:lpstr>7) طبق تصویر آدرس ایمیل و پسورد را وارد نموده و MANUAL SETUP را انتخاب نمایید</vt:lpstr>
      <vt:lpstr>8) بخش INCOMING SERVER را طبق تصویر تکمیل نمایید</vt:lpstr>
      <vt:lpstr>9) بخش OUTGOING SERVER را طبق تصویر تکمیل و سپس  SIGNIN را انتخاب نمایید</vt:lpstr>
      <vt:lpstr>10) اکانت شما آماده استفاده می باشد </vt:lpstr>
      <vt:lpstr>PowerPoint Presentation</vt:lpstr>
      <vt:lpstr>PowerPoint Presentation</vt:lpstr>
      <vt:lpstr>لینکهای مفید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کاوندی</dc:creator>
  <cp:lastModifiedBy>کاوندی</cp:lastModifiedBy>
  <cp:revision>22</cp:revision>
  <dcterms:created xsi:type="dcterms:W3CDTF">2019-05-18T09:09:23Z</dcterms:created>
  <dcterms:modified xsi:type="dcterms:W3CDTF">2019-05-22T05:20:13Z</dcterms:modified>
</cp:coreProperties>
</file>