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FF94011-1F56-4D3B-8F7B-2488D69E0DE0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CE4264-C64D-4B23-ADD1-37CAD120B30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132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E98DE-738A-40FC-B711-B5DC95A4BB78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1534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E98DE-738A-40FC-B711-B5DC95A4BB78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1534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E98DE-738A-40FC-B711-B5DC95A4BB78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1534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2895600" cy="365125"/>
          </a:xfrm>
        </p:spPr>
        <p:txBody>
          <a:bodyPr/>
          <a:lstStyle>
            <a:lvl1pPr>
              <a:defRPr sz="1400">
                <a:solidFill>
                  <a:schemeClr val="accent1">
                    <a:lumMod val="75000"/>
                  </a:schemeClr>
                </a:solidFill>
                <a:cs typeface="B Zar" panose="00000400000000000000" pitchFamily="2" charset="-78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35896" y="6381328"/>
            <a:ext cx="2133600" cy="365125"/>
          </a:xfrm>
        </p:spPr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54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110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>
            <a:lvl1pPr>
              <a:defRPr sz="1400">
                <a:solidFill>
                  <a:schemeClr val="accent1">
                    <a:lumMod val="75000"/>
                  </a:schemeClr>
                </a:solidFill>
                <a:cs typeface="B Zar" panose="00000400000000000000" pitchFamily="2" charset="-78"/>
              </a:defRPr>
            </a:lvl1pPr>
          </a:lstStyle>
          <a:p>
            <a:r>
              <a:rPr lang="fa-IR" dirty="0" smtClean="0"/>
              <a:t>مدیریت فناوری اطلاعات دانشگاه بوعلی سینا</a:t>
            </a:r>
          </a:p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07904" y="6381328"/>
            <a:ext cx="2133600" cy="365125"/>
          </a:xfrm>
        </p:spPr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3931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1734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84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050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18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234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058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440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886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B Zar" panose="00000400000000000000" pitchFamily="2" charset="-78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ct.basu.ac.ir/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parat.com/basu_ir" TargetMode="External"/><Relationship Id="rId4" Type="http://schemas.openxmlformats.org/officeDocument/2006/relationships/hyperlink" Target="http://ict.basu.ac.ir/edu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976" y="0"/>
            <a:ext cx="941416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904" y="1484784"/>
            <a:ext cx="7772400" cy="1470025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راهنمای تنظیم ایمیل روی گوشی آیفون</a:t>
            </a:r>
            <a:endParaRPr lang="fa-IR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386993"/>
            <a:ext cx="1575618" cy="157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8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B Titr" panose="00000700000000000000" pitchFamily="2" charset="-78"/>
              </a:rPr>
              <a:t>9) بخش </a:t>
            </a:r>
            <a:r>
              <a:rPr lang="en-US" sz="2400" dirty="0" smtClean="0">
                <a:cs typeface="B Titr" panose="00000700000000000000" pitchFamily="2" charset="-78"/>
              </a:rPr>
              <a:t>OUTGOING SERVER</a:t>
            </a:r>
            <a:r>
              <a:rPr lang="fa-IR" sz="2400" dirty="0" smtClean="0">
                <a:cs typeface="B Titr" panose="00000700000000000000" pitchFamily="2" charset="-78"/>
              </a:rPr>
              <a:t> را تکمیل و سپس </a:t>
            </a:r>
            <a:r>
              <a:rPr lang="fa-IR" sz="2400" dirty="0">
                <a:cs typeface="B Titr" panose="00000700000000000000" pitchFamily="2" charset="-78"/>
              </a:rPr>
              <a:t> </a:t>
            </a:r>
            <a:r>
              <a:rPr lang="en-US" sz="2400" dirty="0" smtClean="0">
                <a:cs typeface="B Titr" panose="00000700000000000000" pitchFamily="2" charset="-78"/>
              </a:rPr>
              <a:t>Save</a:t>
            </a:r>
            <a:r>
              <a:rPr lang="fa-IR" sz="2400" dirty="0" smtClean="0">
                <a:cs typeface="B Titr" panose="00000700000000000000" pitchFamily="2" charset="-78"/>
              </a:rPr>
              <a:t> رانتخاب نمایید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6084168" y="1637582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62" y="1600200"/>
            <a:ext cx="2542675" cy="4525963"/>
          </a:xfrm>
        </p:spPr>
      </p:pic>
      <p:sp>
        <p:nvSpPr>
          <p:cNvPr id="10" name="Oval 9"/>
          <p:cNvSpPr/>
          <p:nvPr/>
        </p:nvSpPr>
        <p:spPr>
          <a:xfrm>
            <a:off x="5220072" y="1637582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275856" y="4653136"/>
            <a:ext cx="1944216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Left Arrow 14"/>
          <p:cNvSpPr/>
          <p:nvPr/>
        </p:nvSpPr>
        <p:spPr>
          <a:xfrm>
            <a:off x="6088775" y="5157192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805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10)</a:t>
            </a:r>
            <a:r>
              <a:rPr lang="fa-IR" dirty="0">
                <a:cs typeface="B Titr" panose="00000700000000000000" pitchFamily="2" charset="-78"/>
              </a:rPr>
              <a:t> اکانت شما آماده استفاده می باشد</a:t>
            </a:r>
            <a:br>
              <a:rPr lang="fa-IR" dirty="0">
                <a:cs typeface="B Titr" panose="00000700000000000000" pitchFamily="2" charset="-78"/>
              </a:rPr>
            </a:b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3314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8" y="-99392"/>
            <a:ext cx="9144000" cy="6957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لینکهای مفید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/>
              <a:t>1- آدرس سایت مدیریت فاوا 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http://ict.basu.ac.ir</a:t>
            </a:r>
            <a:r>
              <a:rPr lang="en-US" sz="2400" dirty="0" smtClean="0">
                <a:hlinkClick r:id="rId3"/>
              </a:rPr>
              <a:t>/</a:t>
            </a:r>
            <a:endParaRPr lang="en-US" sz="2400" dirty="0" smtClean="0"/>
          </a:p>
          <a:p>
            <a:pPr marL="0" indent="0">
              <a:buNone/>
            </a:pPr>
            <a:r>
              <a:rPr lang="fa-IR" sz="2400" dirty="0" smtClean="0"/>
              <a:t>2- آدرس ایمیل پشتیبانی مدیریت فاوا </a:t>
            </a:r>
          </a:p>
          <a:p>
            <a:pPr marL="0" indent="0">
              <a:buNone/>
            </a:pPr>
            <a:r>
              <a:rPr lang="en-US" sz="2400" dirty="0" smtClean="0"/>
              <a:t>support@basu.ac.ir</a:t>
            </a:r>
            <a:endParaRPr lang="fa-IR" sz="2400" dirty="0" smtClean="0"/>
          </a:p>
          <a:p>
            <a:pPr marL="0" indent="0">
              <a:buNone/>
            </a:pPr>
            <a:r>
              <a:rPr lang="fa-IR" sz="2400" dirty="0" smtClean="0"/>
              <a:t>3- آدرس مطالب آموزشی و فایل های پاورپوینت کارگاه آموزشی ایمیل  </a:t>
            </a:r>
            <a:r>
              <a:rPr lang="en-US" sz="2400" dirty="0">
                <a:hlinkClick r:id="rId4"/>
              </a:rPr>
              <a:t>http://ict.basu.ac.ir/edu.aspx</a:t>
            </a:r>
            <a:endParaRPr lang="fa-IR" sz="2400" dirty="0"/>
          </a:p>
          <a:p>
            <a:pPr marL="0" indent="0">
              <a:buNone/>
            </a:pPr>
            <a:r>
              <a:rPr lang="fa-IR" sz="2400" dirty="0" smtClean="0"/>
              <a:t>4- آدرس سایت آپارات دانشگاه بوعلی سینا</a:t>
            </a:r>
          </a:p>
          <a:p>
            <a:pPr marL="0" indent="0">
              <a:buNone/>
            </a:pPr>
            <a:r>
              <a:rPr lang="en-US" sz="2800" dirty="0">
                <a:hlinkClick r:id="rId5"/>
              </a:rPr>
              <a:t>https://</a:t>
            </a:r>
            <a:r>
              <a:rPr lang="en-US" sz="2800" dirty="0" smtClean="0">
                <a:hlinkClick r:id="rId5"/>
              </a:rPr>
              <a:t>www.aparat.com/basu_ir</a:t>
            </a:r>
            <a:endParaRPr lang="fa-IR" sz="2800" dirty="0" smtClean="0"/>
          </a:p>
          <a:p>
            <a:pPr marL="0" indent="0">
              <a:buNone/>
            </a:pPr>
            <a:endParaRPr lang="fa-IR" sz="2800" dirty="0" smtClean="0"/>
          </a:p>
          <a:p>
            <a:pPr marL="0" indent="0">
              <a:buNone/>
            </a:pPr>
            <a:endParaRPr lang="fa-IR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fa-I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مدیریت فناوری اطلاعات دانشگاه بوعلی سینا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582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1) آدرس ایمیل</a:t>
            </a:r>
          </a:p>
          <a:p>
            <a:pPr marL="0" indent="0">
              <a:buNone/>
            </a:pPr>
            <a:r>
              <a:rPr lang="fa-IR" dirty="0" smtClean="0"/>
              <a:t>2) نام کاربری (</a:t>
            </a:r>
            <a:r>
              <a:rPr lang="en-US" dirty="0" smtClean="0"/>
              <a:t>Username</a:t>
            </a:r>
            <a:r>
              <a:rPr lang="fa-IR" dirty="0" smtClean="0"/>
              <a:t>)</a:t>
            </a:r>
          </a:p>
          <a:p>
            <a:pPr marL="0" indent="0">
              <a:buNone/>
            </a:pPr>
            <a:r>
              <a:rPr lang="fa-IR" dirty="0" smtClean="0"/>
              <a:t>3) کلمه عبور(</a:t>
            </a:r>
            <a:r>
              <a:rPr lang="en-US" dirty="0" smtClean="0"/>
              <a:t>Password</a:t>
            </a:r>
            <a:r>
              <a:rPr lang="fa-IR" dirty="0" smtClean="0"/>
              <a:t>)</a:t>
            </a:r>
          </a:p>
          <a:p>
            <a:pPr marL="0" indent="0">
              <a:buNone/>
            </a:pPr>
            <a:r>
              <a:rPr lang="fa-IR" dirty="0" smtClean="0"/>
              <a:t>4) اتصال اینترنت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1) قبل از شروع موارد زیر را چک نمایید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z="1400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sz="1400" dirty="0">
              <a:cs typeface="B Zar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6872"/>
            <a:ext cx="35283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6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2) </a:t>
            </a:r>
            <a:r>
              <a:rPr lang="en-US" dirty="0" smtClean="0">
                <a:cs typeface="B Titr" panose="00000700000000000000" pitchFamily="2" charset="-78"/>
              </a:rPr>
              <a:t>Settings</a:t>
            </a:r>
            <a:r>
              <a:rPr lang="fa-IR" dirty="0" smtClean="0">
                <a:cs typeface="B Titr" panose="00000700000000000000" pitchFamily="2" charset="-78"/>
              </a:rPr>
              <a:t> را انتخاب نمایید</a:t>
            </a:r>
            <a:endParaRPr lang="fa-IR" dirty="0">
              <a:cs typeface="B Titr" panose="00000700000000000000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62" y="1600200"/>
            <a:ext cx="2542675" cy="45259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z="1400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sz="1400" dirty="0">
              <a:cs typeface="B Zar" panose="00000400000000000000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3901533" y="4221088"/>
            <a:ext cx="792088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Left Arrow 7"/>
          <p:cNvSpPr/>
          <p:nvPr/>
        </p:nvSpPr>
        <p:spPr>
          <a:xfrm>
            <a:off x="4765629" y="4365104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645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Titr" panose="00000700000000000000" pitchFamily="2" charset="-78"/>
              </a:rPr>
              <a:t>3)</a:t>
            </a:r>
            <a:r>
              <a:rPr lang="en-US" sz="3600" dirty="0" smtClean="0">
                <a:cs typeface="B Titr" panose="00000700000000000000" pitchFamily="2" charset="-78"/>
              </a:rPr>
              <a:t>Accounts &amp; Passwords</a:t>
            </a:r>
            <a:r>
              <a:rPr lang="fa-IR" sz="3600" dirty="0" smtClean="0">
                <a:cs typeface="B Titr" panose="00000700000000000000" pitchFamily="2" charset="-78"/>
              </a:rPr>
              <a:t> را انتخاب نمایید</a:t>
            </a:r>
            <a:endParaRPr lang="fa-IR" sz="3600" dirty="0">
              <a:cs typeface="B Titr" panose="000007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62" y="1600200"/>
            <a:ext cx="2542675" cy="45259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75856" y="2056574"/>
            <a:ext cx="1944216" cy="436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Left Arrow 7"/>
          <p:cNvSpPr/>
          <p:nvPr/>
        </p:nvSpPr>
        <p:spPr>
          <a:xfrm>
            <a:off x="5364088" y="2083150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377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4) </a:t>
            </a:r>
            <a:r>
              <a:rPr lang="en-US" dirty="0" smtClean="0">
                <a:cs typeface="B Titr" panose="00000700000000000000" pitchFamily="2" charset="-78"/>
              </a:rPr>
              <a:t>Add Account</a:t>
            </a:r>
            <a:r>
              <a:rPr lang="fa-IR" dirty="0" smtClean="0">
                <a:cs typeface="B Titr" panose="00000700000000000000" pitchFamily="2" charset="-78"/>
              </a:rPr>
              <a:t> را انتخاب نمایید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62" y="1600200"/>
            <a:ext cx="2542675" cy="4525963"/>
          </a:xfrm>
        </p:spPr>
      </p:pic>
      <p:sp>
        <p:nvSpPr>
          <p:cNvPr id="10" name="Oval 9"/>
          <p:cNvSpPr/>
          <p:nvPr/>
        </p:nvSpPr>
        <p:spPr>
          <a:xfrm>
            <a:off x="2915816" y="2848662"/>
            <a:ext cx="1944216" cy="436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Left Arrow 10"/>
          <p:cNvSpPr/>
          <p:nvPr/>
        </p:nvSpPr>
        <p:spPr>
          <a:xfrm>
            <a:off x="5004048" y="2875238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41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62" y="1556792"/>
            <a:ext cx="2542675" cy="4525963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5) </a:t>
            </a:r>
            <a:r>
              <a:rPr lang="en-US" dirty="0" smtClean="0">
                <a:cs typeface="B Titr" panose="00000700000000000000" pitchFamily="2" charset="-78"/>
              </a:rPr>
              <a:t>Other</a:t>
            </a:r>
            <a:r>
              <a:rPr lang="fa-IR" dirty="0" smtClean="0">
                <a:cs typeface="B Titr" panose="00000700000000000000" pitchFamily="2" charset="-78"/>
              </a:rPr>
              <a:t> را انتخاب نمایید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491880" y="4936894"/>
            <a:ext cx="1944216" cy="436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Left Arrow 10"/>
          <p:cNvSpPr/>
          <p:nvPr/>
        </p:nvSpPr>
        <p:spPr>
          <a:xfrm>
            <a:off x="5580112" y="4963470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515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000" dirty="0" smtClean="0">
                <a:cs typeface="B Titr" panose="00000700000000000000" pitchFamily="2" charset="-78"/>
              </a:rPr>
              <a:t>6) </a:t>
            </a:r>
            <a:r>
              <a:rPr lang="en-US" sz="4000" dirty="0"/>
              <a:t>Add Mail </a:t>
            </a:r>
            <a:r>
              <a:rPr lang="en-US" sz="4000" dirty="0" smtClean="0"/>
              <a:t>Account</a:t>
            </a:r>
            <a:r>
              <a:rPr lang="fa-IR" sz="4000" dirty="0" smtClean="0"/>
              <a:t> </a:t>
            </a:r>
            <a:r>
              <a:rPr lang="fa-IR" sz="4000" dirty="0" smtClean="0">
                <a:cs typeface="B Titr" panose="00000700000000000000" pitchFamily="2" charset="-78"/>
              </a:rPr>
              <a:t>را انتخاب نمایید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556792"/>
            <a:ext cx="2542675" cy="4525963"/>
          </a:xfrm>
        </p:spPr>
      </p:pic>
      <p:sp>
        <p:nvSpPr>
          <p:cNvPr id="10" name="Oval 9"/>
          <p:cNvSpPr/>
          <p:nvPr/>
        </p:nvSpPr>
        <p:spPr>
          <a:xfrm>
            <a:off x="2996477" y="2348880"/>
            <a:ext cx="1944216" cy="436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Left Arrow 10"/>
          <p:cNvSpPr/>
          <p:nvPr/>
        </p:nvSpPr>
        <p:spPr>
          <a:xfrm>
            <a:off x="4940693" y="2348880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578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B Titr" panose="00000700000000000000" pitchFamily="2" charset="-78"/>
              </a:rPr>
              <a:t>7) اطلاعات مورد نیاز را وارد نموده و سپس </a:t>
            </a:r>
            <a:r>
              <a:rPr lang="en-US" sz="2400" dirty="0" smtClean="0">
                <a:cs typeface="B Titr" panose="00000700000000000000" pitchFamily="2" charset="-78"/>
              </a:rPr>
              <a:t>NEXT</a:t>
            </a:r>
            <a:r>
              <a:rPr lang="fa-IR" sz="2400" dirty="0" smtClean="0">
                <a:cs typeface="B Titr" panose="00000700000000000000" pitchFamily="2" charset="-78"/>
              </a:rPr>
              <a:t> رانتخاب نمایید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6176631" y="1772816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62" y="1600200"/>
            <a:ext cx="2542675" cy="4525963"/>
          </a:xfrm>
        </p:spPr>
      </p:pic>
      <p:sp>
        <p:nvSpPr>
          <p:cNvPr id="10" name="Oval 9"/>
          <p:cNvSpPr/>
          <p:nvPr/>
        </p:nvSpPr>
        <p:spPr>
          <a:xfrm>
            <a:off x="4932040" y="1628800"/>
            <a:ext cx="108012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262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B Titr" panose="00000700000000000000" pitchFamily="2" charset="-78"/>
              </a:rPr>
              <a:t>8) بخش </a:t>
            </a:r>
            <a:r>
              <a:rPr lang="en-US" sz="2400" dirty="0" smtClean="0">
                <a:cs typeface="B Titr" panose="00000700000000000000" pitchFamily="2" charset="-78"/>
              </a:rPr>
              <a:t>INCOMING SERVER</a:t>
            </a:r>
            <a:r>
              <a:rPr lang="fa-IR" sz="2400" dirty="0" smtClean="0">
                <a:cs typeface="B Titr" panose="00000700000000000000" pitchFamily="2" charset="-78"/>
              </a:rPr>
              <a:t> تکمیل نمایید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62" y="1600200"/>
            <a:ext cx="2542675" cy="4525963"/>
          </a:xfrm>
        </p:spPr>
      </p:pic>
      <p:sp>
        <p:nvSpPr>
          <p:cNvPr id="7" name="Rectangle 6"/>
          <p:cNvSpPr/>
          <p:nvPr/>
        </p:nvSpPr>
        <p:spPr>
          <a:xfrm>
            <a:off x="3303259" y="3861048"/>
            <a:ext cx="1944216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Left Arrow 7"/>
          <p:cNvSpPr/>
          <p:nvPr/>
        </p:nvSpPr>
        <p:spPr>
          <a:xfrm>
            <a:off x="6165913" y="4257092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970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171</TotalTime>
  <Words>216</Words>
  <Application>Microsoft Office PowerPoint</Application>
  <PresentationFormat>On-screen Show (4:3)</PresentationFormat>
  <Paragraphs>38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راهنمای تنظیم ایمیل روی گوشی آیفون</vt:lpstr>
      <vt:lpstr>1) قبل از شروع موارد زیر را چک نمایید</vt:lpstr>
      <vt:lpstr>2) Settings را انتخاب نمایید</vt:lpstr>
      <vt:lpstr>3)Accounts &amp; Passwords را انتخاب نمایید</vt:lpstr>
      <vt:lpstr>4) Add Account را انتخاب نمایید</vt:lpstr>
      <vt:lpstr>5) Other را انتخاب نمایید</vt:lpstr>
      <vt:lpstr>6) Add Mail Account را انتخاب نمایید</vt:lpstr>
      <vt:lpstr>7) اطلاعات مورد نیاز را وارد نموده و سپس NEXT رانتخاب نمایید</vt:lpstr>
      <vt:lpstr>8) بخش INCOMING SERVER تکمیل نمایید</vt:lpstr>
      <vt:lpstr>9) بخش OUTGOING SERVER را تکمیل و سپس  Save رانتخاب نمایید</vt:lpstr>
      <vt:lpstr>10) اکانت شما آماده استفاده می باشد </vt:lpstr>
      <vt:lpstr>لینکهای مفید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کاوندی</dc:creator>
  <cp:lastModifiedBy>کاوندی</cp:lastModifiedBy>
  <cp:revision>17</cp:revision>
  <dcterms:created xsi:type="dcterms:W3CDTF">2019-05-18T09:09:23Z</dcterms:created>
  <dcterms:modified xsi:type="dcterms:W3CDTF">2019-05-22T05:21:05Z</dcterms:modified>
</cp:coreProperties>
</file>